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6" r:id="rId11"/>
    <p:sldId id="267" r:id="rId12"/>
    <p:sldId id="268" r:id="rId13"/>
    <p:sldId id="272" r:id="rId14"/>
    <p:sldId id="269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32"/>
    <p:restoredTop sz="94694"/>
  </p:normalViewPr>
  <p:slideViewPr>
    <p:cSldViewPr snapToGrid="0">
      <p:cViewPr varScale="1">
        <p:scale>
          <a:sx n="121" d="100"/>
          <a:sy n="121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B9218-65E4-2028-FD45-67FBE9EB7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20727D-126C-8A8C-9B8C-3C2F62AE85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A9188-70F2-E991-7100-0AD6929AA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F993E-E86D-5241-BA0B-66280BFD54C6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796E5-BFE1-D652-64A3-422F058FF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C922E-653F-60FD-C789-06A2BAF1D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D1BA0-D12B-D643-A77A-0B3FBA3C1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627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E8740-7C0E-4D71-15AB-5CC605FEB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CC78F8-4D5F-7A9F-7F99-658BA8D97F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81158-6D34-6B78-0908-31F062C63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F993E-E86D-5241-BA0B-66280BFD54C6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A4206-57C1-24B6-3D0C-9D9D45719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F9358-1EAD-3A54-4FE8-380F8B1C8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D1BA0-D12B-D643-A77A-0B3FBA3C1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528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AD0F5C-BDE2-490F-E582-54E2BD65D7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9FBBDC-E7B6-EE2A-5038-360C78621A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B9ED0-CE1B-BAC9-6737-AB02D776B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F993E-E86D-5241-BA0B-66280BFD54C6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767C5-20B3-7B91-AAA2-6008299F2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44D0F-16AB-437A-4B38-899470400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D1BA0-D12B-D643-A77A-0B3FBA3C1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584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336AB-6769-B717-72B1-807ED5F80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901BB-67E6-25CB-6CD2-D6B0A4459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6141A-BF71-F2C9-E45B-9DECED598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F993E-E86D-5241-BA0B-66280BFD54C6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05F62-88A6-3D50-D194-A8D2568DE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4C9B12-C330-BE18-1B29-0668E1E75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D1BA0-D12B-D643-A77A-0B3FBA3C1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887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71E4F-2C90-3E19-43AE-8EC94562A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A5B3D1-BB7A-53DD-5C23-89983A30D3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7539B-EE3D-DB3E-672B-A6B46E96B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F993E-E86D-5241-BA0B-66280BFD54C6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43F60-5AA9-B8A9-00C4-1C02C1742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C419E-1686-B25C-A650-3C15CECA2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D1BA0-D12B-D643-A77A-0B3FBA3C1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669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21BE6-3C16-F2B1-32E3-FC59AE653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DC5FC-6B34-BC25-3B1C-F366269885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8D8FDB-5E92-4AB4-838E-409CBB0C32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7D0A17-34D3-03F0-1161-B597E87B2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F993E-E86D-5241-BA0B-66280BFD54C6}" type="datetimeFigureOut">
              <a:rPr lang="en-US" smtClean="0"/>
              <a:t>4/24/24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1FCFA-BA25-3289-A394-8BB7F0315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DB42F0-D682-0C4A-0963-B97AF2990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D1BA0-D12B-D643-A77A-0B3FBA3C1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316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C403A-8EF7-F94B-0D5B-E23FA4CB7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FF877E-2BD2-3380-9DD9-451A06784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DF1528-29B1-A402-0A58-EE28775641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FEF2E7-43AC-5B05-6B12-3CD2CEE0BD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327829-007F-6E48-2FBF-A95931B739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FBCEC0-316C-91B0-DAE9-CD6B8B725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F993E-E86D-5241-BA0B-66280BFD54C6}" type="datetimeFigureOut">
              <a:rPr lang="en-US" smtClean="0"/>
              <a:t>4/24/24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8E4FA1-0AB5-2335-141F-33273AF5D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9BDB01-7F99-4CA9-5C81-08C6DF29F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D1BA0-D12B-D643-A77A-0B3FBA3C1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535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361F8-E57B-78B9-1912-A266C3231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34312F-7F14-3CDA-B2F3-9F421EEA1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F993E-E86D-5241-BA0B-66280BFD54C6}" type="datetimeFigureOut">
              <a:rPr lang="en-US" smtClean="0"/>
              <a:t>4/24/24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91C8BE-2108-D4AB-80A9-E70EBA13D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C53956-35A2-0777-ACBF-76E471B7C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D1BA0-D12B-D643-A77A-0B3FBA3C1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849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80A928-1B6F-62A7-21D3-BAD629E87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F993E-E86D-5241-BA0B-66280BFD54C6}" type="datetimeFigureOut">
              <a:rPr lang="en-US" smtClean="0"/>
              <a:t>4/24/24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31D2A4-EE2A-CCE7-3F26-43B467DB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72884-E5A1-724C-C560-C0178B81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D1BA0-D12B-D643-A77A-0B3FBA3C1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397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9661F-9FA8-0A03-BBD3-9DC419248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8E197-B957-A73C-9A19-000890223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C44D13-522F-0F7A-5771-0EB882F999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1C39C9-9541-1A13-03D3-2C3A79FCB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F993E-E86D-5241-BA0B-66280BFD54C6}" type="datetimeFigureOut">
              <a:rPr lang="en-US" smtClean="0"/>
              <a:t>4/24/24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38C487-9E45-7B78-25B5-AF275EE6A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57CBBF-2C3B-11BB-23D1-85A68DE6E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D1BA0-D12B-D643-A77A-0B3FBA3C1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63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6B4F6-F2E9-5E6C-ECBF-B5F10C5C3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ECB21A-B320-9D71-204D-5DD54B0AEA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E86CEE-A7EF-3188-B2AB-B276D40A23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B7C099-8C59-06F2-80B9-D4A1A7A9D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F993E-E86D-5241-BA0B-66280BFD54C6}" type="datetimeFigureOut">
              <a:rPr lang="en-US" smtClean="0"/>
              <a:t>4/24/24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17CE47-FDB0-D09F-1319-5895E2680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D7B0FA-98E7-625B-F532-87BC4B42C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D1BA0-D12B-D643-A77A-0B3FBA3C1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563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B2E6E8-A713-F33F-F2FE-61A765B1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ED71A6-9D1A-3070-28B3-28E830ED4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3D811-537C-3AAB-DD62-918577D64D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F993E-E86D-5241-BA0B-66280BFD54C6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F610C-C03E-F151-59D5-D7247D98D8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73375-DC4E-AC21-76D3-BA25582D2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D1BA0-D12B-D643-A77A-0B3FBA3C1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904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Sv8_JipTkFQ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mputer monitor in a room with a large screen&#10;&#10;Description automatically generated">
            <a:extLst>
              <a:ext uri="{FF2B5EF4-FFF2-40B4-BE49-F238E27FC236}">
                <a16:creationId xmlns:a16="http://schemas.microsoft.com/office/drawing/2014/main" id="{ADF6E7F7-12FD-0CFE-B3EA-FEE0562322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84" b="31066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520E7D-4799-8957-48E3-6E3F7F9F13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6236" y="2207601"/>
            <a:ext cx="2866221" cy="30089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2500"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r>
              <a:rPr lang="en-US" sz="2800" b="1" u="sng" dirty="0">
                <a:ln w="0"/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GROUP 13</a:t>
            </a:r>
          </a:p>
          <a:p>
            <a:r>
              <a:rPr lang="en-US" sz="2800" b="1" dirty="0" err="1">
                <a:ln w="0"/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Samarjeet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Chavan</a:t>
            </a:r>
          </a:p>
          <a:p>
            <a:r>
              <a:rPr lang="en-US" sz="2800" b="1" dirty="0" err="1">
                <a:ln w="0"/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Taranjot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Dang</a:t>
            </a:r>
          </a:p>
          <a:p>
            <a:r>
              <a:rPr lang="en-US" sz="2800" b="1" dirty="0" err="1">
                <a:ln w="0"/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Anirudha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Joshi</a:t>
            </a:r>
          </a:p>
          <a:p>
            <a:r>
              <a:rPr lang="en-US" sz="2800" b="1" dirty="0" err="1">
                <a:ln w="0"/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Preeti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Kulkarni</a:t>
            </a:r>
          </a:p>
          <a:p>
            <a:r>
              <a:rPr lang="en-US" sz="2800" b="1" dirty="0" err="1">
                <a:ln w="0"/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Dandan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Zhu</a:t>
            </a:r>
          </a:p>
        </p:txBody>
      </p:sp>
    </p:spTree>
    <p:extLst>
      <p:ext uri="{BB962C8B-B14F-4D97-AF65-F5344CB8AC3E}">
        <p14:creationId xmlns:p14="http://schemas.microsoft.com/office/powerpoint/2010/main" val="690611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8293D-F0C8-F8E2-4383-DB1FBE66A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54614"/>
            <a:ext cx="5251316" cy="784053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Red Hat Text"/>
              </a:rPr>
              <a:t>Non-Clustered Index</a:t>
            </a:r>
            <a:endParaRPr lang="en-US" sz="2000" b="1" dirty="0"/>
          </a:p>
        </p:txBody>
      </p:sp>
      <p:pic>
        <p:nvPicPr>
          <p:cNvPr id="9" name="Content Placeholder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69134CB-0F0B-1430-1F31-A1AD1036A7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199" y="1202670"/>
            <a:ext cx="6172596" cy="2384556"/>
          </a:xfrm>
        </p:spPr>
      </p:pic>
      <p:pic>
        <p:nvPicPr>
          <p:cNvPr id="5" name="Content Placeholder 4" descr="A group of people sitting at tables with computers&#10;&#10;Description automatically generated">
            <a:extLst>
              <a:ext uri="{FF2B5EF4-FFF2-40B4-BE49-F238E27FC236}">
                <a16:creationId xmlns:a16="http://schemas.microsoft.com/office/drawing/2014/main" id="{233286CA-07CD-C547-2143-BA317B42B0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64" r="879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40524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59852A-1C00-E324-DB19-7F033C614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b="1" dirty="0">
                <a:latin typeface="Red Hat Text"/>
              </a:rPr>
              <a:t>Views</a:t>
            </a:r>
            <a:endParaRPr lang="en-US" sz="6600" dirty="0"/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BE9B44A-E0F7-3773-CFA0-44A2D2FB2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455" y="3070919"/>
            <a:ext cx="3876997" cy="2529739"/>
          </a:xfrm>
          <a:prstGeom prst="rect">
            <a:avLst/>
          </a:prstGeom>
        </p:spPr>
      </p:pic>
      <p:pic>
        <p:nvPicPr>
          <p:cNvPr id="11" name="Content Placeholder 10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FE6FC034-6138-3583-945B-24C732A236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548" y="2969797"/>
            <a:ext cx="3970054" cy="1960100"/>
          </a:xfrm>
          <a:prstGeom prst="rect">
            <a:avLst/>
          </a:prstGeom>
        </p:spPr>
      </p:pic>
      <p:pic>
        <p:nvPicPr>
          <p:cNvPr id="14" name="Picture 1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119DF8B1-9834-471F-E2DC-1D4EEEFF5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544" y="3207791"/>
            <a:ext cx="3876997" cy="273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31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chart&#10;&#10;Description automatically generated">
            <a:extLst>
              <a:ext uri="{FF2B5EF4-FFF2-40B4-BE49-F238E27FC236}">
                <a16:creationId xmlns:a16="http://schemas.microsoft.com/office/drawing/2014/main" id="{FA122D26-90A1-1095-0F45-964A4C3F0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79920"/>
          </a:xfrm>
        </p:spPr>
      </p:pic>
    </p:spTree>
    <p:extLst>
      <p:ext uri="{BB962C8B-B14F-4D97-AF65-F5344CB8AC3E}">
        <p14:creationId xmlns:p14="http://schemas.microsoft.com/office/powerpoint/2010/main" val="748681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">
            <a:extLst>
              <a:ext uri="{FF2B5EF4-FFF2-40B4-BE49-F238E27FC236}">
                <a16:creationId xmlns:a16="http://schemas.microsoft.com/office/drawing/2014/main" id="{FE1EC756-41E9-4FD6-AD48-EF46A2813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66F6371-9EA5-9354-29DC-1D07B921F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20C3DC-6768-E70E-AB36-815228B55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5" y="307447"/>
            <a:ext cx="10693884" cy="1109932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Red Hat Text"/>
              </a:rPr>
              <a:t>UI ON STREAMLIT</a:t>
            </a:r>
            <a:endParaRPr lang="en-US" sz="4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0A1EEA-FAE4-DAAB-6835-FF81332F3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72" y="2341426"/>
            <a:ext cx="5804955" cy="339898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BD6F08-70EB-EA0F-8C90-90B6D0D123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41764" y="2341426"/>
            <a:ext cx="5334564" cy="339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43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9852A-1C00-E324-DB19-7F033C614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/>
              <a:t>DEMO</a:t>
            </a:r>
            <a:br>
              <a:rPr lang="en-US" sz="6600" dirty="0"/>
            </a:br>
            <a:br>
              <a:rPr lang="en-US" sz="6600" dirty="0"/>
            </a:br>
            <a:r>
              <a:rPr lang="en-US" sz="1600" dirty="0">
                <a:hlinkClick r:id="rId2"/>
              </a:rPr>
              <a:t>DEMO VIDEO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64647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9852A-1C00-E324-DB19-7F033C614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b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494173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oup of people working on computers&#10;&#10;Description automatically generated">
            <a:extLst>
              <a:ext uri="{FF2B5EF4-FFF2-40B4-BE49-F238E27FC236}">
                <a16:creationId xmlns:a16="http://schemas.microsoft.com/office/drawing/2014/main" id="{D05FBD1E-BF25-3C48-30D3-0B3D0DE38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69" r="9090" b="11817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DDFA98-7208-D9C5-EACC-E60A5B0C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STATEMENT: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8A76397E-4F36-303C-0554-0D22941E5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4148354" cy="3735298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fast-paced music industry, stakeholders like record labels, artists, and marketers struggle to grasp trends and predict consumer behavior due to a lack of comprehensive tools that consolidate music-related data. This shortfall impedes strategic planning and market analysis, restricting adaptability to evolving listener preferences and industry dynamics.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969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oup of people in a room with computers&#10;&#10;Description automatically generated">
            <a:extLst>
              <a:ext uri="{FF2B5EF4-FFF2-40B4-BE49-F238E27FC236}">
                <a16:creationId xmlns:a16="http://schemas.microsoft.com/office/drawing/2014/main" id="{863BE2E5-DA4B-1FC1-E7FE-701964E226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66" r="9090" b="732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C56898-4A1B-5821-879E-16FE62CAB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0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OBJECTIVES: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A6B91FB-7710-386F-E1DE-DA413A522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4673873" cy="3207258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Behavior Analysis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 Analytics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Scalability and Performance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Feedback and Review System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Security and Privacy Compliance</a:t>
            </a:r>
          </a:p>
        </p:txBody>
      </p:sp>
    </p:spTree>
    <p:extLst>
      <p:ext uri="{BB962C8B-B14F-4D97-AF65-F5344CB8AC3E}">
        <p14:creationId xmlns:p14="http://schemas.microsoft.com/office/powerpoint/2010/main" val="1702013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A12C7D-88EE-4D95-E713-5F816AE75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07" y="-122712"/>
            <a:ext cx="5812221" cy="1253468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Red Hat Text"/>
              </a:rPr>
              <a:t>ENTITY-RELATIONSHIP DIAGRAM</a:t>
            </a:r>
            <a:endParaRPr lang="en-US" sz="2000" dirty="0"/>
          </a:p>
        </p:txBody>
      </p:sp>
      <p:pic>
        <p:nvPicPr>
          <p:cNvPr id="7" name="Content Placeholder 6" descr="A diagram of a software company&#10;&#10;Description automatically generated with medium confidence">
            <a:extLst>
              <a:ext uri="{FF2B5EF4-FFF2-40B4-BE49-F238E27FC236}">
                <a16:creationId xmlns:a16="http://schemas.microsoft.com/office/drawing/2014/main" id="{6EC01AE8-B304-9615-063F-2BC3F66C3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208" y="607210"/>
            <a:ext cx="7712398" cy="6217389"/>
          </a:xfrm>
        </p:spPr>
      </p:pic>
      <p:pic>
        <p:nvPicPr>
          <p:cNvPr id="5" name="Content Placeholder 4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DEA5E0B2-C6AC-16B4-6EA7-7304290C91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6" r="5547"/>
          <a:stretch/>
        </p:blipFill>
        <p:spPr>
          <a:xfrm>
            <a:off x="7853819" y="0"/>
            <a:ext cx="4333609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06625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627C9-21D5-47F0-9912-CCD29E8F0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869" y="256636"/>
            <a:ext cx="5251316" cy="864585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Red Hat Text"/>
              </a:rPr>
              <a:t>STORED PROCEDURES</a:t>
            </a:r>
            <a:endParaRPr lang="en-US" sz="2000" dirty="0"/>
          </a:p>
        </p:txBody>
      </p:sp>
      <p:pic>
        <p:nvPicPr>
          <p:cNvPr id="7" name="Content Placeholder 6" descr="A computer code with text&#10;&#10;Description automatically generated with medium confidence">
            <a:extLst>
              <a:ext uri="{FF2B5EF4-FFF2-40B4-BE49-F238E27FC236}">
                <a16:creationId xmlns:a16="http://schemas.microsoft.com/office/drawing/2014/main" id="{E5E3A525-0D32-3687-68EA-CF0D79192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869" y="979572"/>
            <a:ext cx="5385370" cy="2186681"/>
          </a:xfrm>
        </p:spPr>
      </p:pic>
      <p:pic>
        <p:nvPicPr>
          <p:cNvPr id="5" name="Content Placeholder 4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FF30FCEA-EC0A-18E9-E90B-A81CDCFBA3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5" r="8629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16" name="Picture 1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574F8CF-1B5D-2541-5D80-829E6574D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43" y="3144358"/>
            <a:ext cx="4166273" cy="358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104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A748D7CD-B526-562E-208C-072327F4BC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234" y="1425302"/>
            <a:ext cx="6666607" cy="4326885"/>
          </a:xfrm>
        </p:spPr>
      </p:pic>
      <p:pic>
        <p:nvPicPr>
          <p:cNvPr id="4" name="Content Placeholder 4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E8EDA6C1-5959-7C58-3B26-D0F3D77B71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5" r="8629"/>
          <a:stretch/>
        </p:blipFill>
        <p:spPr>
          <a:xfrm>
            <a:off x="6229215" y="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9D20B2-091A-43D1-AF3B-9D4DC2F42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234" y="319489"/>
            <a:ext cx="5251316" cy="864585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Red Hat Text"/>
              </a:rPr>
              <a:t>STORED PROCEDURES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66474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24182-F535-FC71-8104-5F1BA85B3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988" y="41148"/>
            <a:ext cx="4630077" cy="1219734"/>
          </a:xfrm>
        </p:spPr>
        <p:txBody>
          <a:bodyPr anchor="b">
            <a:normAutofit/>
          </a:bodyPr>
          <a:lstStyle/>
          <a:p>
            <a:r>
              <a:rPr lang="en-US" sz="2000" b="1" dirty="0">
                <a:latin typeface="Red Hat Text"/>
              </a:rPr>
              <a:t>User Defined Functions</a:t>
            </a:r>
            <a:endParaRPr lang="en-US" sz="20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0" name="Content Placeholder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9280AAA-4EB2-D708-A8FB-AC9220149C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988" y="1579281"/>
            <a:ext cx="6183440" cy="3619020"/>
          </a:xfrm>
        </p:spPr>
      </p:pic>
      <p:pic>
        <p:nvPicPr>
          <p:cNvPr id="5" name="Content Placeholder 4" descr="A group of people in a meeting&#10;&#10;Description automatically generated">
            <a:extLst>
              <a:ext uri="{FF2B5EF4-FFF2-40B4-BE49-F238E27FC236}">
                <a16:creationId xmlns:a16="http://schemas.microsoft.com/office/drawing/2014/main" id="{A096D5EC-AFCB-A93C-86F9-04AC11C139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7" r="1" b="1"/>
          <a:stretch/>
        </p:blipFill>
        <p:spPr>
          <a:xfrm>
            <a:off x="6265275" y="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2307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8293D-F0C8-F8E2-4383-DB1FBE66A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466" y="340145"/>
            <a:ext cx="5251316" cy="784053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Red Hat Text"/>
              </a:rPr>
              <a:t>Triggers</a:t>
            </a:r>
            <a:endParaRPr lang="en-US" sz="2000" dirty="0"/>
          </a:p>
        </p:txBody>
      </p:sp>
      <p:pic>
        <p:nvPicPr>
          <p:cNvPr id="7" name="Content Placeholder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820332A-2FD4-50F2-7301-846B9DF327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466" y="961360"/>
            <a:ext cx="6177422" cy="5896630"/>
          </a:xfrm>
        </p:spPr>
      </p:pic>
      <p:pic>
        <p:nvPicPr>
          <p:cNvPr id="5" name="Content Placeholder 4" descr="A group of people sitting at tables with computers&#10;&#10;Description automatically generated">
            <a:extLst>
              <a:ext uri="{FF2B5EF4-FFF2-40B4-BE49-F238E27FC236}">
                <a16:creationId xmlns:a16="http://schemas.microsoft.com/office/drawing/2014/main" id="{233286CA-07CD-C547-2143-BA317B42B0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64" r="879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64790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881E7C-1CBA-F0F7-B094-53F4180BC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474" y="607885"/>
            <a:ext cx="5251316" cy="845837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Red Hat Text"/>
              </a:rPr>
              <a:t>Encryption</a:t>
            </a:r>
            <a:endParaRPr lang="en-US" sz="2000" dirty="0"/>
          </a:p>
        </p:txBody>
      </p:sp>
      <p:pic>
        <p:nvPicPr>
          <p:cNvPr id="7" name="Content Placeholder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4783899-5E66-9776-526B-2FC4974F8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426" y="1254210"/>
            <a:ext cx="4463069" cy="5603790"/>
          </a:xfrm>
        </p:spPr>
      </p:pic>
      <p:pic>
        <p:nvPicPr>
          <p:cNvPr id="5" name="Content Placeholder 4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607B6E2C-4BF7-E8CA-9520-8B578512F8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60" r="5093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39056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</TotalTime>
  <Words>112</Words>
  <Application>Microsoft Macintosh PowerPoint</Application>
  <PresentationFormat>Widescreen</PresentationFormat>
  <Paragraphs>25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Red Hat Text</vt:lpstr>
      <vt:lpstr>Times New Roman</vt:lpstr>
      <vt:lpstr>Office Theme</vt:lpstr>
      <vt:lpstr>PowerPoint Presentation</vt:lpstr>
      <vt:lpstr>PROBLEM STATEMENT:</vt:lpstr>
      <vt:lpstr>OBJECTIVES:</vt:lpstr>
      <vt:lpstr>ENTITY-RELATIONSHIP DIAGRAM</vt:lpstr>
      <vt:lpstr>STORED PROCEDURES</vt:lpstr>
      <vt:lpstr>STORED PROCEDURES</vt:lpstr>
      <vt:lpstr>User Defined Functions</vt:lpstr>
      <vt:lpstr>Triggers</vt:lpstr>
      <vt:lpstr>Encryption</vt:lpstr>
      <vt:lpstr>Non-Clustered Index</vt:lpstr>
      <vt:lpstr>Views</vt:lpstr>
      <vt:lpstr>PowerPoint Presentation</vt:lpstr>
      <vt:lpstr>UI ON STREAMLIT</vt:lpstr>
      <vt:lpstr>DEMO  DEMO VIDEO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Samarjeet Ganesh Chavan</dc:creator>
  <cp:lastModifiedBy>Anirudha Joshi</cp:lastModifiedBy>
  <cp:revision>7</cp:revision>
  <dcterms:created xsi:type="dcterms:W3CDTF">2024-04-24T05:53:01Z</dcterms:created>
  <dcterms:modified xsi:type="dcterms:W3CDTF">2024-04-24T20:39:15Z</dcterms:modified>
</cp:coreProperties>
</file>